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5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6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7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8.xml" ContentType="application/vnd.openxmlformats-officedocument.theme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9.xml" ContentType="application/vnd.openxmlformats-officedocument.theme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2"/>
    <p:sldMasterId id="2147483653" r:id="rId3"/>
    <p:sldMasterId id="2147483666" r:id="rId4"/>
    <p:sldMasterId id="2147483678" r:id="rId5"/>
    <p:sldMasterId id="2147483690" r:id="rId6"/>
    <p:sldMasterId id="2147483702" r:id="rId7"/>
    <p:sldMasterId id="2147483718" r:id="rId8"/>
    <p:sldMasterId id="2147483744" r:id="rId9"/>
    <p:sldMasterId id="2147483758" r:id="rId10"/>
    <p:sldMasterId id="2147483763" r:id="rId11"/>
  </p:sldMasterIdLst>
  <p:notesMasterIdLst>
    <p:notesMasterId r:id="rId23"/>
  </p:notesMasterIdLst>
  <p:handoutMasterIdLst>
    <p:handoutMasterId r:id="rId24"/>
  </p:handoutMasterIdLst>
  <p:sldIdLst>
    <p:sldId id="2147477041" r:id="rId12"/>
    <p:sldId id="2147477036" r:id="rId13"/>
    <p:sldId id="2147477037" r:id="rId14"/>
    <p:sldId id="2147477038" r:id="rId15"/>
    <p:sldId id="2147477039" r:id="rId16"/>
    <p:sldId id="2147477040" r:id="rId17"/>
    <p:sldId id="2147477042" r:id="rId18"/>
    <p:sldId id="2147477043" r:id="rId19"/>
    <p:sldId id="2147477044" r:id="rId20"/>
    <p:sldId id="2147477045" r:id="rId21"/>
    <p:sldId id="2147477046" r:id="rId22"/>
  </p:sldIdLst>
  <p:sldSz cx="12192000" cy="6858000"/>
  <p:notesSz cx="6797675" cy="99266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7FB04E6D-0EA2-4422-B32B-21EF558A1B3C}">
          <p14:sldIdLst>
            <p14:sldId id="2147477041"/>
            <p14:sldId id="2147477036"/>
            <p14:sldId id="2147477037"/>
            <p14:sldId id="2147477038"/>
            <p14:sldId id="2147477039"/>
            <p14:sldId id="2147477040"/>
            <p14:sldId id="2147477042"/>
            <p14:sldId id="2147477043"/>
            <p14:sldId id="2147477044"/>
            <p14:sldId id="2147477045"/>
            <p14:sldId id="214747704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黃琬穎" initials="黃琬穎" lastIdx="4" clrIdx="0"/>
  <p:cmAuthor id="2" name="林聖硯" initials="林聖硯" lastIdx="1" clrIdx="1"/>
  <p:cmAuthor id="3" name="張倉銘" initials="張倉銘" lastIdx="1" clrIdx="2">
    <p:extLst>
      <p:ext uri="{19B8F6BF-5375-455C-9EA6-DF929625EA0E}">
        <p15:presenceInfo xmlns:p15="http://schemas.microsoft.com/office/powerpoint/2012/main" userId="S::1080259@taishinbank.com.tw::44932c49-ad2c-4c28-b887-477d4f41783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BE8AF"/>
    <a:srgbClr val="FEF1A4"/>
    <a:srgbClr val="F6363B"/>
    <a:srgbClr val="6BCBC5"/>
    <a:srgbClr val="60AB68"/>
    <a:srgbClr val="A6E0DC"/>
    <a:srgbClr val="FFC0B7"/>
    <a:srgbClr val="2E75B6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FD0F851-EC5A-4D38-B0AD-8093EC10F338}" styleName="淺色樣式 1 - 輔色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215" autoAdjust="0"/>
    <p:restoredTop sz="96220" autoAdjust="0"/>
  </p:normalViewPr>
  <p:slideViewPr>
    <p:cSldViewPr>
      <p:cViewPr varScale="1">
        <p:scale>
          <a:sx n="104" d="100"/>
          <a:sy n="104" d="100"/>
        </p:scale>
        <p:origin x="498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212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7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presProps" Target="presProps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6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commentAuthors" Target="commentAuthor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5.xml"/><Relationship Id="rId11" Type="http://schemas.openxmlformats.org/officeDocument/2006/relationships/slideMaster" Target="slideMasters/slideMaster10.xml"/><Relationship Id="rId24" Type="http://schemas.openxmlformats.org/officeDocument/2006/relationships/handoutMaster" Target="handoutMasters/handoutMaster1.xml"/><Relationship Id="rId5" Type="http://schemas.openxmlformats.org/officeDocument/2006/relationships/slideMaster" Target="slideMasters/slideMaster4.xml"/><Relationship Id="rId15" Type="http://schemas.openxmlformats.org/officeDocument/2006/relationships/slide" Target="slides/slide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Master" Target="slideMasters/slideMaster9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3.xml"/><Relationship Id="rId9" Type="http://schemas.openxmlformats.org/officeDocument/2006/relationships/slideMaster" Target="slideMasters/slideMaster8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2" y="17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49690" y="17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B5E21-40FE-40A7-9AE9-14F9F7A1CD9B}" type="datetimeFigureOut">
              <a:rPr lang="zh-TW" altLang="en-US" smtClean="0"/>
              <a:t>2026/1/26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2" y="9428242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49690" y="9428242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F0A1F-C898-4EED-9815-77B2756A09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43088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41" y="17"/>
            <a:ext cx="2945659" cy="4963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0484" y="17"/>
            <a:ext cx="2945659" cy="4963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CEDE4A-7F4F-4873-BB9F-599429372709}" type="datetimeFigureOut">
              <a:rPr lang="zh-TW" altLang="en-US" smtClean="0"/>
              <a:t>2026/1/26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79769" y="4715158"/>
            <a:ext cx="5438140" cy="4466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41" y="9428588"/>
            <a:ext cx="2945659" cy="4963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0484" y="9428588"/>
            <a:ext cx="2945659" cy="4963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86161-7ECB-4E88-BE9C-84FFAB4B2D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345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0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1424" y="966581"/>
            <a:ext cx="10363200" cy="115212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1424" y="2276872"/>
            <a:ext cx="8534400" cy="1752600"/>
          </a:xfrm>
        </p:spPr>
        <p:txBody>
          <a:bodyPr/>
          <a:lstStyle>
            <a:lvl1pPr marL="447675" indent="-447675" algn="l">
              <a:buFont typeface="Wingdings" panose="05000000000000000000" pitchFamily="2" charset="2"/>
              <a:buChar char="n"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6409E3-3B5B-43C9-A04D-455BEE6C52FB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5" name="Picture 4" descr="銀行弧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07064"/>
            <a:ext cx="12192000" cy="115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 userDrawn="1"/>
        </p:nvCxnSpPr>
        <p:spPr>
          <a:xfrm>
            <a:off x="815413" y="2118710"/>
            <a:ext cx="10753195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81FA067D-AD37-4A18-A34B-F0E66789EA77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FDA0777A-41B7-4B1E-A08A-E8D847463375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5" y="273069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4F993CA9-BA81-47AA-823D-8B709A5D2C45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E26ADD22-6B71-41C3-A3B2-EF9911ADB281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F39F7AEA-34EA-4C76-9A47-D6871C043AB0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57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57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530654D6-15C0-494A-B753-0640DB25B203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/>
          </p:nvPr>
        </p:nvSpPr>
        <p:spPr>
          <a:xfrm>
            <a:off x="814917" y="274657"/>
            <a:ext cx="10767483" cy="58515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B4502D48-BB1D-4132-8A0E-4D78DE52EF59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4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14655" indent="0" algn="ctr">
              <a:buNone/>
              <a:defRPr/>
            </a:lvl2pPr>
            <a:lvl3pPr marL="829310" indent="0" algn="ctr">
              <a:buNone/>
              <a:defRPr/>
            </a:lvl3pPr>
            <a:lvl4pPr marL="1243965" indent="0" algn="ctr">
              <a:buNone/>
              <a:defRPr/>
            </a:lvl4pPr>
            <a:lvl5pPr marL="1658620" indent="0" algn="ctr">
              <a:buNone/>
              <a:defRPr/>
            </a:lvl5pPr>
            <a:lvl6pPr marL="2073910" indent="0" algn="ctr">
              <a:buNone/>
              <a:defRPr/>
            </a:lvl6pPr>
            <a:lvl7pPr marL="2488565" indent="0" algn="ctr">
              <a:buNone/>
              <a:defRPr/>
            </a:lvl7pPr>
            <a:lvl8pPr marL="2903220" indent="0" algn="ctr">
              <a:buNone/>
              <a:defRPr/>
            </a:lvl8pPr>
            <a:lvl9pPr marL="3317875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6A1F8D52-BF1B-442F-943E-A67539256622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4CAD4DA3-1443-4759-AAA9-22668E878B83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363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815"/>
            </a:lvl1pPr>
            <a:lvl2pPr marL="414655" indent="0">
              <a:buNone/>
              <a:defRPr sz="1635"/>
            </a:lvl2pPr>
            <a:lvl3pPr marL="829310" indent="0">
              <a:buNone/>
              <a:defRPr sz="1450"/>
            </a:lvl3pPr>
            <a:lvl4pPr marL="1243965" indent="0">
              <a:buNone/>
              <a:defRPr sz="1270"/>
            </a:lvl4pPr>
            <a:lvl5pPr marL="1658620" indent="0">
              <a:buNone/>
              <a:defRPr sz="1270"/>
            </a:lvl5pPr>
            <a:lvl6pPr marL="2073910" indent="0">
              <a:buNone/>
              <a:defRPr sz="1270"/>
            </a:lvl6pPr>
            <a:lvl7pPr marL="2488565" indent="0">
              <a:buNone/>
              <a:defRPr sz="1270"/>
            </a:lvl7pPr>
            <a:lvl8pPr marL="2903220" indent="0">
              <a:buNone/>
              <a:defRPr sz="1270"/>
            </a:lvl8pPr>
            <a:lvl9pPr marL="3317875" indent="0">
              <a:buNone/>
              <a:defRPr sz="127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2E1F40CC-3C1C-4915-851B-D4DFB1B9A575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 kumimoji="1" lang="en-US" altLang="zh-TW" sz="16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000125" indent="-285750">
              <a:buFont typeface="Wingdings" panose="05000000000000000000" pitchFamily="2" charset="2"/>
              <a:buChar char="n"/>
              <a:defRPr kumimoji="1"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431925" indent="-352425">
              <a:buClr>
                <a:srgbClr val="FF0000"/>
              </a:buClr>
              <a:buFont typeface="Wingdings" panose="05000000000000000000" pitchFamily="2" charset="2"/>
              <a:buChar char="n"/>
              <a:defRPr sz="1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1076325" indent="-361950"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en-US" altLang="zh-TW" dirty="0"/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2A38EC-59AE-4EBE-995D-93EA22456D3E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540"/>
            </a:lvl1pPr>
            <a:lvl2pPr>
              <a:defRPr sz="2175"/>
            </a:lvl2pPr>
            <a:lvl3pPr>
              <a:defRPr sz="1815"/>
            </a:lvl3pPr>
            <a:lvl4pPr>
              <a:defRPr sz="1635"/>
            </a:lvl4pPr>
            <a:lvl5pPr>
              <a:defRPr sz="1635"/>
            </a:lvl5pPr>
            <a:lvl6pPr>
              <a:defRPr sz="1635"/>
            </a:lvl6pPr>
            <a:lvl7pPr>
              <a:defRPr sz="1635"/>
            </a:lvl7pPr>
            <a:lvl8pPr>
              <a:defRPr sz="1635"/>
            </a:lvl8pPr>
            <a:lvl9pPr>
              <a:defRPr sz="16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1" y="1196975"/>
            <a:ext cx="5283200" cy="4929188"/>
          </a:xfrm>
        </p:spPr>
        <p:txBody>
          <a:bodyPr/>
          <a:lstStyle>
            <a:lvl1pPr>
              <a:defRPr sz="2540"/>
            </a:lvl1pPr>
            <a:lvl2pPr>
              <a:defRPr sz="2175"/>
            </a:lvl2pPr>
            <a:lvl3pPr>
              <a:defRPr sz="1815"/>
            </a:lvl3pPr>
            <a:lvl4pPr>
              <a:defRPr sz="1635"/>
            </a:lvl4pPr>
            <a:lvl5pPr>
              <a:defRPr sz="1635"/>
            </a:lvl5pPr>
            <a:lvl6pPr>
              <a:defRPr sz="1635"/>
            </a:lvl6pPr>
            <a:lvl7pPr>
              <a:defRPr sz="1635"/>
            </a:lvl7pPr>
            <a:lvl8pPr>
              <a:defRPr sz="1635"/>
            </a:lvl8pPr>
            <a:lvl9pPr>
              <a:defRPr sz="1635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89879670-61F4-4B9F-BCA7-5BBE42F0C59E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5"/>
            <a:ext cx="5386917" cy="639761"/>
          </a:xfrm>
        </p:spPr>
        <p:txBody>
          <a:bodyPr anchor="b"/>
          <a:lstStyle>
            <a:lvl1pPr marL="0" indent="0">
              <a:buNone/>
              <a:defRPr sz="2175" b="1"/>
            </a:lvl1pPr>
            <a:lvl2pPr marL="414655" indent="0">
              <a:buNone/>
              <a:defRPr sz="1815" b="1"/>
            </a:lvl2pPr>
            <a:lvl3pPr marL="829310" indent="0">
              <a:buNone/>
              <a:defRPr sz="1635" b="1"/>
            </a:lvl3pPr>
            <a:lvl4pPr marL="1243965" indent="0">
              <a:buNone/>
              <a:defRPr sz="1450" b="1"/>
            </a:lvl4pPr>
            <a:lvl5pPr marL="1658620" indent="0">
              <a:buNone/>
              <a:defRPr sz="1450" b="1"/>
            </a:lvl5pPr>
            <a:lvl6pPr marL="2073910" indent="0">
              <a:buNone/>
              <a:defRPr sz="1450" b="1"/>
            </a:lvl6pPr>
            <a:lvl7pPr marL="2488565" indent="0">
              <a:buNone/>
              <a:defRPr sz="1450" b="1"/>
            </a:lvl7pPr>
            <a:lvl8pPr marL="2903220" indent="0">
              <a:buNone/>
              <a:defRPr sz="1450" b="1"/>
            </a:lvl8pPr>
            <a:lvl9pPr marL="3317875" indent="0">
              <a:buNone/>
              <a:defRPr sz="145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951288"/>
          </a:xfrm>
        </p:spPr>
        <p:txBody>
          <a:bodyPr/>
          <a:lstStyle>
            <a:lvl1pPr>
              <a:defRPr sz="2175"/>
            </a:lvl1pPr>
            <a:lvl2pPr>
              <a:defRPr sz="1815"/>
            </a:lvl2pPr>
            <a:lvl3pPr>
              <a:defRPr sz="1635"/>
            </a:lvl3pPr>
            <a:lvl4pPr>
              <a:defRPr sz="1450"/>
            </a:lvl4pPr>
            <a:lvl5pPr>
              <a:defRPr sz="1450"/>
            </a:lvl5pPr>
            <a:lvl6pPr>
              <a:defRPr sz="1450"/>
            </a:lvl6pPr>
            <a:lvl7pPr>
              <a:defRPr sz="1450"/>
            </a:lvl7pPr>
            <a:lvl8pPr>
              <a:defRPr sz="1450"/>
            </a:lvl8pPr>
            <a:lvl9pPr>
              <a:defRPr sz="14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68" y="1535115"/>
            <a:ext cx="5389033" cy="639761"/>
          </a:xfrm>
        </p:spPr>
        <p:txBody>
          <a:bodyPr anchor="b"/>
          <a:lstStyle>
            <a:lvl1pPr marL="0" indent="0">
              <a:buNone/>
              <a:defRPr sz="2175" b="1"/>
            </a:lvl1pPr>
            <a:lvl2pPr marL="414655" indent="0">
              <a:buNone/>
              <a:defRPr sz="1815" b="1"/>
            </a:lvl2pPr>
            <a:lvl3pPr marL="829310" indent="0">
              <a:buNone/>
              <a:defRPr sz="1635" b="1"/>
            </a:lvl3pPr>
            <a:lvl4pPr marL="1243965" indent="0">
              <a:buNone/>
              <a:defRPr sz="1450" b="1"/>
            </a:lvl4pPr>
            <a:lvl5pPr marL="1658620" indent="0">
              <a:buNone/>
              <a:defRPr sz="1450" b="1"/>
            </a:lvl5pPr>
            <a:lvl6pPr marL="2073910" indent="0">
              <a:buNone/>
              <a:defRPr sz="1450" b="1"/>
            </a:lvl6pPr>
            <a:lvl7pPr marL="2488565" indent="0">
              <a:buNone/>
              <a:defRPr sz="1450" b="1"/>
            </a:lvl7pPr>
            <a:lvl8pPr marL="2903220" indent="0">
              <a:buNone/>
              <a:defRPr sz="1450" b="1"/>
            </a:lvl8pPr>
            <a:lvl9pPr marL="3317875" indent="0">
              <a:buNone/>
              <a:defRPr sz="145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951288"/>
          </a:xfrm>
        </p:spPr>
        <p:txBody>
          <a:bodyPr/>
          <a:lstStyle>
            <a:lvl1pPr>
              <a:defRPr sz="2175"/>
            </a:lvl1pPr>
            <a:lvl2pPr>
              <a:defRPr sz="1815"/>
            </a:lvl2pPr>
            <a:lvl3pPr>
              <a:defRPr sz="1635"/>
            </a:lvl3pPr>
            <a:lvl4pPr>
              <a:defRPr sz="1450"/>
            </a:lvl4pPr>
            <a:lvl5pPr>
              <a:defRPr sz="1450"/>
            </a:lvl5pPr>
            <a:lvl6pPr>
              <a:defRPr sz="1450"/>
            </a:lvl6pPr>
            <a:lvl7pPr>
              <a:defRPr sz="1450"/>
            </a:lvl7pPr>
            <a:lvl8pPr>
              <a:defRPr sz="1450"/>
            </a:lvl8pPr>
            <a:lvl9pPr>
              <a:defRPr sz="14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42CBFC6A-7E2D-49F0-BA9E-F175D39EA599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0CF1B14B-E2F7-4973-8420-32485E767912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7752CF20-C440-411C-A8D5-CA64A8B1B5EE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1815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5" y="273050"/>
            <a:ext cx="6815667" cy="5853114"/>
          </a:xfrm>
        </p:spPr>
        <p:txBody>
          <a:bodyPr/>
          <a:lstStyle>
            <a:lvl1pPr>
              <a:defRPr sz="2905"/>
            </a:lvl1pPr>
            <a:lvl2pPr>
              <a:defRPr sz="2540"/>
            </a:lvl2pPr>
            <a:lvl3pPr>
              <a:defRPr sz="2175"/>
            </a:lvl3pPr>
            <a:lvl4pPr>
              <a:defRPr sz="1815"/>
            </a:lvl4pPr>
            <a:lvl5pPr>
              <a:defRPr sz="1815"/>
            </a:lvl5pPr>
            <a:lvl6pPr>
              <a:defRPr sz="1815"/>
            </a:lvl6pPr>
            <a:lvl7pPr>
              <a:defRPr sz="1815"/>
            </a:lvl7pPr>
            <a:lvl8pPr>
              <a:defRPr sz="1815"/>
            </a:lvl8pPr>
            <a:lvl9pPr>
              <a:defRPr sz="181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2" y="1435101"/>
            <a:ext cx="4011084" cy="4691062"/>
          </a:xfrm>
        </p:spPr>
        <p:txBody>
          <a:bodyPr/>
          <a:lstStyle>
            <a:lvl1pPr marL="0" indent="0">
              <a:buNone/>
              <a:defRPr sz="1270"/>
            </a:lvl1pPr>
            <a:lvl2pPr marL="414655" indent="0">
              <a:buNone/>
              <a:defRPr sz="1090"/>
            </a:lvl2pPr>
            <a:lvl3pPr marL="829310" indent="0">
              <a:buNone/>
              <a:defRPr sz="905"/>
            </a:lvl3pPr>
            <a:lvl4pPr marL="1243965" indent="0">
              <a:buNone/>
              <a:defRPr sz="815"/>
            </a:lvl4pPr>
            <a:lvl5pPr marL="1658620" indent="0">
              <a:buNone/>
              <a:defRPr sz="815"/>
            </a:lvl5pPr>
            <a:lvl6pPr marL="2073910" indent="0">
              <a:buNone/>
              <a:defRPr sz="815"/>
            </a:lvl6pPr>
            <a:lvl7pPr marL="2488565" indent="0">
              <a:buNone/>
              <a:defRPr sz="815"/>
            </a:lvl7pPr>
            <a:lvl8pPr marL="2903220" indent="0">
              <a:buNone/>
              <a:defRPr sz="815"/>
            </a:lvl8pPr>
            <a:lvl9pPr marL="3317875" indent="0">
              <a:buNone/>
              <a:defRPr sz="81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BFF6E9D0-A022-4896-9EDF-F54F411A1C8C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1815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2905"/>
            </a:lvl1pPr>
            <a:lvl2pPr marL="414655" indent="0">
              <a:buNone/>
              <a:defRPr sz="2540"/>
            </a:lvl2pPr>
            <a:lvl3pPr marL="829310" indent="0">
              <a:buNone/>
              <a:defRPr sz="2175"/>
            </a:lvl3pPr>
            <a:lvl4pPr marL="1243965" indent="0">
              <a:buNone/>
              <a:defRPr sz="1815"/>
            </a:lvl4pPr>
            <a:lvl5pPr marL="1658620" indent="0">
              <a:buNone/>
              <a:defRPr sz="1815"/>
            </a:lvl5pPr>
            <a:lvl6pPr marL="2073910" indent="0">
              <a:buNone/>
              <a:defRPr sz="1815"/>
            </a:lvl6pPr>
            <a:lvl7pPr marL="2488565" indent="0">
              <a:buNone/>
              <a:defRPr sz="1815"/>
            </a:lvl7pPr>
            <a:lvl8pPr marL="2903220" indent="0">
              <a:buNone/>
              <a:defRPr sz="1815"/>
            </a:lvl8pPr>
            <a:lvl9pPr marL="3317875" indent="0">
              <a:buNone/>
              <a:defRPr sz="1815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2"/>
          </a:xfrm>
        </p:spPr>
        <p:txBody>
          <a:bodyPr/>
          <a:lstStyle>
            <a:lvl1pPr marL="0" indent="0">
              <a:buNone/>
              <a:defRPr sz="1270"/>
            </a:lvl1pPr>
            <a:lvl2pPr marL="414655" indent="0">
              <a:buNone/>
              <a:defRPr sz="1090"/>
            </a:lvl2pPr>
            <a:lvl3pPr marL="829310" indent="0">
              <a:buNone/>
              <a:defRPr sz="905"/>
            </a:lvl3pPr>
            <a:lvl4pPr marL="1243965" indent="0">
              <a:buNone/>
              <a:defRPr sz="815"/>
            </a:lvl4pPr>
            <a:lvl5pPr marL="1658620" indent="0">
              <a:buNone/>
              <a:defRPr sz="815"/>
            </a:lvl5pPr>
            <a:lvl6pPr marL="2073910" indent="0">
              <a:buNone/>
              <a:defRPr sz="815"/>
            </a:lvl6pPr>
            <a:lvl7pPr marL="2488565" indent="0">
              <a:buNone/>
              <a:defRPr sz="815"/>
            </a:lvl7pPr>
            <a:lvl8pPr marL="2903220" indent="0">
              <a:buNone/>
              <a:defRPr sz="815"/>
            </a:lvl8pPr>
            <a:lvl9pPr marL="3317875" indent="0">
              <a:buNone/>
              <a:defRPr sz="81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2E75FF52-F938-4A73-BE95-143C28E7A354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D8FFC0C0-BEDA-45CB-BD12-E6C5931CABCE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9" y="274639"/>
            <a:ext cx="2690283" cy="585152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39"/>
            <a:ext cx="7874000" cy="585152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7AA1440C-481E-46E7-981B-33B87E2AF991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A91DC3-1E7A-4B25-8F56-B5B9998B32DD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824797-BBCB-46D5-B74F-32D725404A6B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lang="zh-TW" altLang="en-US" sz="2400" b="1" dirty="0"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5C7A05-B7D5-4B53-8AEC-580576C8F144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3CE306-2D5A-4AB4-AC5D-5D21E1944430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9D7BD4-4153-4232-9FDF-0A95D9B5C8DE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BE1F83-3BEF-49AC-ABC8-8C6E80176E9C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852E88-0254-4B19-81B3-E8664451FBCF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1697D7-8013-4975-95E3-48F7F3F7499B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EA8A6C-E419-4A2D-A59F-0183255F70EA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8F0E97-51B7-4FFA-9BFC-ED098C10D8ED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C0AC26-B1DC-4AE7-A939-642DE9D4B085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39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39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BDB87F-1281-41B6-A636-95C78B523A08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5A91DC3-1E7A-4B25-8F56-B5B9998B32DD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EAFBF2-E4BC-49C4-BCB2-69CA27567D1D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3824797-BBCB-46D5-B74F-32D725404A6B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13CE306-2D5A-4AB4-AC5D-5D21E1944430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49D7BD4-4153-4232-9FDF-0A95D9B5C8DE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6BE1F83-3BEF-49AC-ABC8-8C6E80176E9C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D852E88-0254-4B19-81B3-E8664451FBCF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71697D7-8013-4975-95E3-48F7F3F7499B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FEA8A6C-E419-4A2D-A59F-0183255F70EA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A8F0E97-51B7-4FFA-9BFC-ED098C10D8ED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DC0AC26-B1DC-4AE7-A939-642DE9D4B085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39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39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BBDB87F-1281-41B6-A636-95C78B523A08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44"/>
            <a:ext cx="103632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339EB788-0AD9-4E98-A516-64653248E3DB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7" y="2130431"/>
            <a:ext cx="103632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7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3765" indent="0" algn="ctr">
              <a:buNone/>
              <a:defRPr/>
            </a:lvl3pPr>
            <a:lvl4pPr marL="1370965" indent="0" algn="ctr">
              <a:buNone/>
              <a:defRPr/>
            </a:lvl4pPr>
            <a:lvl5pPr marL="1827530" indent="0" algn="ctr">
              <a:buNone/>
              <a:defRPr/>
            </a:lvl5pPr>
            <a:lvl6pPr marL="2284730" indent="0" algn="ctr">
              <a:buNone/>
              <a:defRPr/>
            </a:lvl6pPr>
            <a:lvl7pPr marL="2741930" indent="0" algn="ctr">
              <a:buNone/>
              <a:defRPr/>
            </a:lvl7pPr>
            <a:lvl8pPr marL="3198495" indent="0" algn="ctr">
              <a:buNone/>
              <a:defRPr/>
            </a:lvl8pPr>
            <a:lvl9pPr marL="3655695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CAEEDC-6FF9-4BBF-A052-2758FC1134FD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2D13B7-C87B-4D59-A46D-EFC6BEFD5EAD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91" y="4406906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91" y="2906719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3765" indent="0">
              <a:buNone/>
              <a:defRPr sz="1600"/>
            </a:lvl3pPr>
            <a:lvl4pPr marL="1370965" indent="0">
              <a:buNone/>
              <a:defRPr sz="1400"/>
            </a:lvl4pPr>
            <a:lvl5pPr marL="1827530" indent="0">
              <a:buNone/>
              <a:defRPr sz="1400"/>
            </a:lvl5pPr>
            <a:lvl6pPr marL="2284730" indent="0">
              <a:buNone/>
              <a:defRPr sz="1400"/>
            </a:lvl6pPr>
            <a:lvl7pPr marL="2741930" indent="0">
              <a:buNone/>
              <a:defRPr sz="1400"/>
            </a:lvl7pPr>
            <a:lvl8pPr marL="3198495" indent="0">
              <a:buNone/>
              <a:defRPr sz="1400"/>
            </a:lvl8pPr>
            <a:lvl9pPr marL="3655695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70CC9A-B5CD-435A-9030-8A078E939F42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82B507-F53D-4B55-A3B8-19760E991A62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7" y="274643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3765" indent="0">
              <a:buNone/>
              <a:defRPr sz="1800" b="1"/>
            </a:lvl3pPr>
            <a:lvl4pPr marL="1370965" indent="0">
              <a:buNone/>
              <a:defRPr sz="1600" b="1"/>
            </a:lvl4pPr>
            <a:lvl5pPr marL="1827530" indent="0">
              <a:buNone/>
              <a:defRPr sz="1600" b="1"/>
            </a:lvl5pPr>
            <a:lvl6pPr marL="2284730" indent="0">
              <a:buNone/>
              <a:defRPr sz="1600" b="1"/>
            </a:lvl6pPr>
            <a:lvl7pPr marL="2741930" indent="0">
              <a:buNone/>
              <a:defRPr sz="1600" b="1"/>
            </a:lvl7pPr>
            <a:lvl8pPr marL="3198495" indent="0">
              <a:buNone/>
              <a:defRPr sz="1600" b="1"/>
            </a:lvl8pPr>
            <a:lvl9pPr marL="365569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3765" indent="0">
              <a:buNone/>
              <a:defRPr sz="1800" b="1"/>
            </a:lvl3pPr>
            <a:lvl4pPr marL="1370965" indent="0">
              <a:buNone/>
              <a:defRPr sz="1600" b="1"/>
            </a:lvl4pPr>
            <a:lvl5pPr marL="1827530" indent="0">
              <a:buNone/>
              <a:defRPr sz="1600" b="1"/>
            </a:lvl5pPr>
            <a:lvl6pPr marL="2284730" indent="0">
              <a:buNone/>
              <a:defRPr sz="1600" b="1"/>
            </a:lvl6pPr>
            <a:lvl7pPr marL="2741930" indent="0">
              <a:buNone/>
              <a:defRPr sz="1600" b="1"/>
            </a:lvl7pPr>
            <a:lvl8pPr marL="3198495" indent="0">
              <a:buNone/>
              <a:defRPr sz="1600" b="1"/>
            </a:lvl8pPr>
            <a:lvl9pPr marL="365569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74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3E33F8-E0AA-4F77-96C4-AC00A1FF139B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7DBC55-7AF0-4914-90DD-8C12F20D90A0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C97260-999D-4FDC-AFAC-9008E9AEF17C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3" y="273056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435106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3765" indent="0">
              <a:buNone/>
              <a:defRPr sz="1000"/>
            </a:lvl3pPr>
            <a:lvl4pPr marL="1370965" indent="0">
              <a:buNone/>
              <a:defRPr sz="900"/>
            </a:lvl4pPr>
            <a:lvl5pPr marL="1827530" indent="0">
              <a:buNone/>
              <a:defRPr sz="900"/>
            </a:lvl5pPr>
            <a:lvl6pPr marL="2284730" indent="0">
              <a:buNone/>
              <a:defRPr sz="900"/>
            </a:lvl6pPr>
            <a:lvl7pPr marL="2741930" indent="0">
              <a:buNone/>
              <a:defRPr sz="900"/>
            </a:lvl7pPr>
            <a:lvl8pPr marL="3198495" indent="0">
              <a:buNone/>
              <a:defRPr sz="900"/>
            </a:lvl8pPr>
            <a:lvl9pPr marL="3655695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021BAE-25EB-48D4-97E8-8F7F16B4EB82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3765" indent="0">
              <a:buNone/>
              <a:defRPr sz="2400"/>
            </a:lvl3pPr>
            <a:lvl4pPr marL="1370965" indent="0">
              <a:buNone/>
              <a:defRPr sz="2000"/>
            </a:lvl4pPr>
            <a:lvl5pPr marL="1827530" indent="0">
              <a:buNone/>
              <a:defRPr sz="2000"/>
            </a:lvl5pPr>
            <a:lvl6pPr marL="2284730" indent="0">
              <a:buNone/>
              <a:defRPr sz="2000"/>
            </a:lvl6pPr>
            <a:lvl7pPr marL="2741930" indent="0">
              <a:buNone/>
              <a:defRPr sz="2000"/>
            </a:lvl7pPr>
            <a:lvl8pPr marL="3198495" indent="0">
              <a:buNone/>
              <a:defRPr sz="2000"/>
            </a:lvl8pPr>
            <a:lvl9pPr marL="3655695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3765" indent="0">
              <a:buNone/>
              <a:defRPr sz="1000"/>
            </a:lvl3pPr>
            <a:lvl4pPr marL="1370965" indent="0">
              <a:buNone/>
              <a:defRPr sz="900"/>
            </a:lvl4pPr>
            <a:lvl5pPr marL="1827530" indent="0">
              <a:buNone/>
              <a:defRPr sz="900"/>
            </a:lvl5pPr>
            <a:lvl6pPr marL="2284730" indent="0">
              <a:buNone/>
              <a:defRPr sz="900"/>
            </a:lvl6pPr>
            <a:lvl7pPr marL="2741930" indent="0">
              <a:buNone/>
              <a:defRPr sz="900"/>
            </a:lvl7pPr>
            <a:lvl8pPr marL="3198495" indent="0">
              <a:buNone/>
              <a:defRPr sz="900"/>
            </a:lvl8pPr>
            <a:lvl9pPr marL="3655695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259F6E-84E1-4F9D-BC68-7A78CC94B070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61B8E8-9CDF-4ECB-A78E-2580B2041FF5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01992E49-B35D-4BA4-A4A1-D07A03DA5610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44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44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5274C0-E96E-46F9-8CA9-FE307D86B073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標題，文字及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4924" y="274638"/>
            <a:ext cx="8930216" cy="63341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>
          <a:xfrm>
            <a:off x="6299200" y="1196975"/>
            <a:ext cx="5283200" cy="23876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3"/>
          </p:nvPr>
        </p:nvSpPr>
        <p:spPr>
          <a:xfrm>
            <a:off x="6299200" y="3736975"/>
            <a:ext cx="5283200" cy="238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872660-718E-4AE3-8614-33B69E053B62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標題，四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sz="quarter"/>
          </p:nvPr>
        </p:nvSpPr>
        <p:spPr>
          <a:xfrm>
            <a:off x="814924" y="274638"/>
            <a:ext cx="8930216" cy="63341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814917" y="1196975"/>
            <a:ext cx="5281083" cy="23876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>
          <a:xfrm>
            <a:off x="6299200" y="1196975"/>
            <a:ext cx="5283200" cy="23876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3"/>
          </p:nvPr>
        </p:nvSpPr>
        <p:spPr>
          <a:xfrm>
            <a:off x="814917" y="3736975"/>
            <a:ext cx="5281083" cy="238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299200" y="3736975"/>
            <a:ext cx="5283200" cy="238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0D469F-9749-424A-AFC4-14F88F0A4F24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4924" y="274638"/>
            <a:ext cx="8930216" cy="63341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6F7E6A-A415-4FAB-ADE3-0FE2A562F0F6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/>
          </p:nvPr>
        </p:nvSpPr>
        <p:spPr>
          <a:xfrm>
            <a:off x="814917" y="274644"/>
            <a:ext cx="10767483" cy="58515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3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319C16-B5DC-4DB2-8F92-81E34B3FD2D1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69785" y="980729"/>
            <a:ext cx="10363200" cy="1152128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1424" y="2276872"/>
            <a:ext cx="8534400" cy="1752600"/>
          </a:xfrm>
        </p:spPr>
        <p:txBody>
          <a:bodyPr/>
          <a:lstStyle>
            <a:lvl1pPr marL="447675" indent="-447675" algn="l">
              <a:buFont typeface="Wingdings" panose="05000000000000000000" pitchFamily="2" charset="2"/>
              <a:buChar char="n"/>
              <a:defRPr sz="24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6409E3-3B5B-43C9-A04D-455BEE6C52FB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5" name="Picture 4" descr="銀行弧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07064"/>
            <a:ext cx="12192000" cy="115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 userDrawn="1"/>
        </p:nvCxnSpPr>
        <p:spPr>
          <a:xfrm>
            <a:off x="911424" y="2132856"/>
            <a:ext cx="969707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00125" indent="-285750">
              <a:buFont typeface="Wingdings" panose="05000000000000000000" pitchFamily="2" charset="2"/>
              <a:buChar char="n"/>
              <a:defRPr kumimoji="1" lang="zh-TW" altLang="en-US" sz="1400" b="1" dirty="0">
                <a:solidFill>
                  <a:schemeClr val="tx1"/>
                </a:solidFill>
                <a:latin typeface="+mn-lt"/>
                <a:ea typeface="+mn-ea"/>
              </a:defRPr>
            </a:lvl3pPr>
            <a:lvl4pPr marL="1431925" indent="-352425">
              <a:buClr>
                <a:srgbClr val="FF0000"/>
              </a:buClr>
              <a:buFont typeface="Wingdings" panose="05000000000000000000" pitchFamily="2" charset="2"/>
              <a:buChar char="n"/>
              <a:defRPr sz="1400" b="1"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 marL="1076325" indent="-361950"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en-US" altLang="zh-TW" dirty="0"/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C2A38EC-59AE-4EBE-995D-93EA22456D3E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8E001BE-461D-4460-80C6-3A7EB5FDE4C7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 marL="1349375" indent="-228600">
              <a:buClr>
                <a:srgbClr val="FF0000"/>
              </a:buClr>
              <a:buFont typeface="Wingdings" panose="05000000000000000000" pitchFamily="2" charset="2"/>
              <a:buChar char="n"/>
              <a:defRPr sz="1800" b="1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 marL="1406525" indent="-285750">
              <a:defRPr kumimoji="1" lang="en-US" altLang="zh-TW" sz="14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marL="1349375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4877CDD-4412-4A5E-805F-F3AFE8503949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850106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262970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1902732"/>
            <a:ext cx="5390389" cy="4478596"/>
          </a:xfrm>
        </p:spPr>
        <p:txBody>
          <a:bodyPr/>
          <a:lstStyle>
            <a:lvl1pPr>
              <a:defRPr sz="2000"/>
            </a:lvl1pPr>
            <a:lvl2pPr marL="714375" indent="-3524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76325" indent="-3619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3pPr>
            <a:lvl4pPr marL="1349375" indent="-228600" algn="l" defTabSz="-635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B604EE3-DC53-4772-854C-E45333282678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1"/>
          </p:nvPr>
        </p:nvSpPr>
        <p:spPr>
          <a:xfrm>
            <a:off x="6212115" y="1262970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2"/>
          </p:nvPr>
        </p:nvSpPr>
        <p:spPr>
          <a:xfrm>
            <a:off x="6212115" y="1902732"/>
            <a:ext cx="5390389" cy="4478596"/>
          </a:xfrm>
        </p:spPr>
        <p:txBody>
          <a:bodyPr/>
          <a:lstStyle>
            <a:lvl1pPr>
              <a:defRPr sz="2000"/>
            </a:lvl1pPr>
            <a:lvl2pPr marL="714375" indent="-3524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76325" indent="-3619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3pPr>
            <a:lvl4pPr marL="1349375" indent="-228600" algn="l" defTabSz="-635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第四層</a:t>
            </a:r>
            <a:endParaRPr lang="en-US" altLang="zh-TW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19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B7F7D15B-E003-4EB9-A608-239C444D5E90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15C7A05-B7D5-4B53-8AEC-580576C8F144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EEAFBF2-E4BC-49C4-BCB2-69CA27567D1D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707678"/>
          </a:xfrm>
        </p:spPr>
        <p:txBody>
          <a:bodyPr anchor="ctr"/>
          <a:lstStyle>
            <a:lvl1pPr algn="l">
              <a:defRPr sz="1800"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 marL="1120775" indent="0">
              <a:buNone/>
              <a:defRPr kumimoji="1" lang="en-US" altLang="zh-TW" sz="16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marL="1349375" lvl="3" indent="-228600" algn="l" defTabSz="-635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TW" altLang="en-US" dirty="0"/>
              <a:t>第四層</a:t>
            </a:r>
            <a:endParaRPr lang="en-US" altLang="zh-TW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052737"/>
            <a:ext cx="4011084" cy="507342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92C714A-2CB1-437F-A3C6-4893539F0770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51584" y="5517232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51584" y="1329407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E86EFAA-6998-42BE-BC09-136A0003F753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B94284-95B6-4C56-BF4C-8C5A205D295B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39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39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4566C9A-D867-416E-B421-0E9C8CCF7366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標題，物件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4917" y="274638"/>
            <a:ext cx="8930216" cy="63341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835BC72-B944-4CCF-8AA0-93ACC039C4B7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69785" y="980729"/>
            <a:ext cx="10363200" cy="1152128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1424" y="2276872"/>
            <a:ext cx="8534400" cy="1752600"/>
          </a:xfrm>
        </p:spPr>
        <p:txBody>
          <a:bodyPr/>
          <a:lstStyle>
            <a:lvl1pPr marL="447675" indent="-447675" algn="l">
              <a:buFont typeface="Wingdings" pitchFamily="2" charset="2"/>
              <a:buChar char="n"/>
              <a:defRPr sz="24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6409E3-3B5B-43C9-A04D-455BEE6C52FB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5" name="Picture 4" descr="銀行弧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07064"/>
            <a:ext cx="12192000" cy="115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 userDrawn="1"/>
        </p:nvCxnSpPr>
        <p:spPr>
          <a:xfrm>
            <a:off x="911424" y="2132856"/>
            <a:ext cx="969707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907024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00125" indent="-285750">
              <a:buFont typeface="Wingdings" pitchFamily="2" charset="2"/>
              <a:buChar char="n"/>
              <a:defRPr kumimoji="1" lang="zh-TW" altLang="en-US" sz="1400" b="1" dirty="0">
                <a:solidFill>
                  <a:schemeClr val="tx1"/>
                </a:solidFill>
                <a:latin typeface="+mn-lt"/>
                <a:ea typeface="+mn-ea"/>
              </a:defRPr>
            </a:lvl3pPr>
            <a:lvl4pPr marL="1431925" indent="-352425">
              <a:buClr>
                <a:srgbClr val="FF0000"/>
              </a:buClr>
              <a:buFont typeface="Wingdings" pitchFamily="2" charset="2"/>
              <a:buChar char="n"/>
              <a:defRPr sz="1400" b="1">
                <a:latin typeface="標楷體" pitchFamily="65" charset="-120"/>
                <a:ea typeface="標楷體" pitchFamily="65" charset="-120"/>
              </a:defRPr>
            </a:lvl4pPr>
            <a:lvl5pPr marL="1076325" indent="-361950"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en-US" altLang="zh-TW" dirty="0"/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itchFamily="65" charset="-120"/>
                <a:ea typeface="標楷體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2A38EC-59AE-4EBE-995D-93EA22456D3E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71384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E001BE-461D-4460-80C6-3A7EB5FDE4C7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0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86BC68BE-B4B0-4564-B8AC-726B6F10D4A3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 marL="1349375" indent="-228600">
              <a:buClr>
                <a:srgbClr val="FF0000"/>
              </a:buClr>
              <a:buFont typeface="Wingdings" pitchFamily="2" charset="2"/>
              <a:buChar char="n"/>
              <a:defRPr sz="1800" b="1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itchFamily="65" charset="-120"/>
                <a:ea typeface="標楷體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 marL="1406525" indent="-285750">
              <a:defRPr kumimoji="1" lang="en-US" altLang="zh-TW" sz="1400" b="1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marL="1349375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n"/>
            </a:pPr>
            <a:r>
              <a:rPr lang="zh-TW" altLang="en-US" sz="1400" dirty="0">
                <a:latin typeface="標楷體" pitchFamily="65" charset="-120"/>
                <a:ea typeface="標楷體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877CDD-4412-4A5E-805F-F3AFE8503949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098824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850106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262970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1902732"/>
            <a:ext cx="5390389" cy="4478596"/>
          </a:xfrm>
        </p:spPr>
        <p:txBody>
          <a:bodyPr/>
          <a:lstStyle>
            <a:lvl1pPr>
              <a:defRPr sz="2000"/>
            </a:lvl1pPr>
            <a:lvl2pPr marL="714375" indent="-3524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76325" indent="-3619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3pPr>
            <a:lvl4pPr marL="13493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n"/>
              <a:tabLst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itchFamily="65" charset="-120"/>
                <a:ea typeface="標楷體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604EE3-DC53-4772-854C-E45333282678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1"/>
          </p:nvPr>
        </p:nvSpPr>
        <p:spPr>
          <a:xfrm>
            <a:off x="6212115" y="1262970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2"/>
          </p:nvPr>
        </p:nvSpPr>
        <p:spPr>
          <a:xfrm>
            <a:off x="6212115" y="1902732"/>
            <a:ext cx="5390389" cy="4478596"/>
          </a:xfrm>
        </p:spPr>
        <p:txBody>
          <a:bodyPr/>
          <a:lstStyle>
            <a:lvl1pPr>
              <a:defRPr sz="2000"/>
            </a:lvl1pPr>
            <a:lvl2pPr marL="714375" indent="-3524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76325" indent="-3619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3pPr>
            <a:lvl4pPr marL="13493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n"/>
              <a:tabLst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itchFamily="65" charset="-120"/>
                <a:ea typeface="標楷體" pitchFamily="65" charset="-120"/>
              </a:rPr>
              <a:t>第四層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0976045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5C7A05-B7D5-4B53-8AEC-580576C8F144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81082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5497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707678"/>
          </a:xfrm>
        </p:spPr>
        <p:txBody>
          <a:bodyPr anchor="ctr"/>
          <a:lstStyle>
            <a:lvl1pPr algn="l">
              <a:defRPr sz="1800"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 marL="1120775" indent="0">
              <a:buNone/>
              <a:defRPr kumimoji="1" lang="en-US" altLang="zh-TW" sz="1600" b="1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defRPr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marL="1349375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n"/>
              <a:tabLst/>
            </a:pPr>
            <a:r>
              <a:rPr lang="zh-TW" altLang="en-US" dirty="0"/>
              <a:t>第四層</a:t>
            </a:r>
            <a:endParaRPr lang="en-US" altLang="zh-TW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052737"/>
            <a:ext cx="4011084" cy="507342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2C714A-2CB1-437F-A3C6-4893539F0770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38578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51584" y="5517232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51584" y="1329407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86EFAA-6998-42BE-BC09-136A0003F753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61658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B94284-95B6-4C56-BF4C-8C5A205D295B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342440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39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39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566C9A-D867-416E-B421-0E9C8CCF7366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26280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標題，物件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4917" y="274638"/>
            <a:ext cx="8930216" cy="63341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35BC72-B944-4CCF-8AA0-93ACC039C4B7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82303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" y="6381757"/>
            <a:ext cx="624419" cy="21590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600">
                <a:latin typeface="Arial" charset="0"/>
                <a:ea typeface="新細明體" pitchFamily="18" charset="-120"/>
              </a:defRPr>
            </a:lvl1pPr>
          </a:lstStyle>
          <a:p>
            <a:pPr defTabSz="933100">
              <a:defRPr/>
            </a:pPr>
            <a:fld id="{1C43480B-0F76-4A59-981B-204F00EA1A0D}" type="slidenum">
              <a:rPr lang="en-US" altLang="zh-TW" smtClean="0">
                <a:solidFill>
                  <a:srgbClr val="000000"/>
                </a:solidFill>
              </a:rPr>
              <a:pPr defTabSz="933100"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Text Box 21"/>
          <p:cNvSpPr txBox="1">
            <a:spLocks noChangeArrowheads="1"/>
          </p:cNvSpPr>
          <p:nvPr userDrawn="1"/>
        </p:nvSpPr>
        <p:spPr bwMode="auto">
          <a:xfrm>
            <a:off x="624421" y="6453193"/>
            <a:ext cx="3071283" cy="1692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1pPr>
            <a:lvl2pPr marL="742950" indent="-28575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2pPr>
            <a:lvl3pPr marL="11430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3pPr>
            <a:lvl4pPr marL="16002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4pPr>
            <a:lvl5pPr marL="20574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9pPr>
          </a:lstStyle>
          <a:p>
            <a:pPr marL="0" marR="0" lvl="0" indent="0" algn="l" defTabSz="9331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5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8" name="Line 22"/>
          <p:cNvSpPr>
            <a:spLocks noChangeShapeType="1"/>
          </p:cNvSpPr>
          <p:nvPr userDrawn="1"/>
        </p:nvSpPr>
        <p:spPr bwMode="auto">
          <a:xfrm>
            <a:off x="814921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331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標楷體"/>
              <a:cs typeface="+mn-cs"/>
            </a:endParaRPr>
          </a:p>
        </p:txBody>
      </p:sp>
      <p:sp>
        <p:nvSpPr>
          <p:cNvPr id="9" name="Line 23"/>
          <p:cNvSpPr>
            <a:spLocks noChangeShapeType="1"/>
          </p:cNvSpPr>
          <p:nvPr userDrawn="1"/>
        </p:nvSpPr>
        <p:spPr bwMode="auto">
          <a:xfrm>
            <a:off x="2734747" y="6597650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331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標楷體"/>
              <a:cs typeface="+mn-cs"/>
            </a:endParaRPr>
          </a:p>
        </p:txBody>
      </p:sp>
      <p:pic>
        <p:nvPicPr>
          <p:cNvPr id="10" name="Picture 17" descr="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308729"/>
            <a:ext cx="1219203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23" y="274648"/>
            <a:ext cx="9505549" cy="63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>
              <a:defRPr sz="1800">
                <a:latin typeface="+mn-lt"/>
                <a:ea typeface="標楷體" pitchFamily="65" charset="-120"/>
              </a:defRPr>
            </a:lvl1pPr>
          </a:lstStyle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2" name="Rectangle 25"/>
          <p:cNvSpPr>
            <a:spLocks noGrp="1" noChangeArrowheads="1"/>
          </p:cNvSpPr>
          <p:nvPr>
            <p:ph idx="1"/>
          </p:nvPr>
        </p:nvSpPr>
        <p:spPr bwMode="auto">
          <a:xfrm>
            <a:off x="814925" y="1196980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1">
                <a:latin typeface="+mn-lt"/>
                <a:ea typeface="標楷體" pitchFamily="65" charset="-120"/>
              </a:defRPr>
            </a:lvl1pPr>
            <a:lvl2pPr>
              <a:defRPr sz="1200">
                <a:latin typeface="+mn-lt"/>
                <a:ea typeface="標楷體" pitchFamily="65" charset="-120"/>
              </a:defRPr>
            </a:lvl2pPr>
            <a:lvl3pPr>
              <a:defRPr sz="1001">
                <a:latin typeface="+mn-lt"/>
                <a:ea typeface="標楷體" pitchFamily="65" charset="-120"/>
              </a:defRPr>
            </a:lvl3pPr>
          </a:lstStyle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  <p:sp>
        <p:nvSpPr>
          <p:cNvPr id="13" name="Text Box 26"/>
          <p:cNvSpPr txBox="1">
            <a:spLocks noChangeArrowheads="1"/>
          </p:cNvSpPr>
          <p:nvPr userDrawn="1"/>
        </p:nvSpPr>
        <p:spPr bwMode="auto">
          <a:xfrm>
            <a:off x="10034190" y="692155"/>
            <a:ext cx="1822452" cy="184666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1pPr>
            <a:lvl2pPr marL="742950" indent="-28575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2pPr>
            <a:lvl3pPr marL="11430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3pPr>
            <a:lvl4pPr marL="16002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4pPr>
            <a:lvl5pPr marL="20574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9pPr>
          </a:lstStyle>
          <a:p>
            <a:pPr marL="0" marR="0" lvl="0" indent="0" algn="l" defTabSz="9331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n-cs"/>
              </a:rPr>
              <a:t>   </a:t>
            </a:r>
            <a:r>
              <a:rPr kumimoji="1" lang="zh-TW" altLang="en-US" sz="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n-cs"/>
              </a:rPr>
              <a:t>財務管理處</a:t>
            </a:r>
          </a:p>
        </p:txBody>
      </p:sp>
    </p:spTree>
    <p:extLst>
      <p:ext uri="{BB962C8B-B14F-4D97-AF65-F5344CB8AC3E}">
        <p14:creationId xmlns:p14="http://schemas.microsoft.com/office/powerpoint/2010/main" val="3889918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5413" y="274638"/>
            <a:ext cx="10766987" cy="63408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73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338717D7-C8B0-44C5-A62F-3567BF53D398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1424" y="966581"/>
            <a:ext cx="10363200" cy="115212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1424" y="2276872"/>
            <a:ext cx="8534400" cy="1752600"/>
          </a:xfrm>
        </p:spPr>
        <p:txBody>
          <a:bodyPr/>
          <a:lstStyle>
            <a:lvl1pPr marL="447675" indent="-447675" algn="l">
              <a:buFont typeface="Wingdings" panose="05000000000000000000" pitchFamily="2" charset="2"/>
              <a:buChar char="n"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6409E3-3B5B-43C9-A04D-455BEE6C52FB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5" name="Picture 4" descr="銀行弧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07064"/>
            <a:ext cx="12192000" cy="115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 userDrawn="1"/>
        </p:nvCxnSpPr>
        <p:spPr>
          <a:xfrm>
            <a:off x="815413" y="2118710"/>
            <a:ext cx="10753195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59204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 kumimoji="1" lang="en-US" altLang="zh-TW" sz="16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000125" indent="-285750">
              <a:buFont typeface="Wingdings" panose="05000000000000000000" pitchFamily="2" charset="2"/>
              <a:buChar char="n"/>
              <a:defRPr kumimoji="1"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431925" indent="-352425">
              <a:buClr>
                <a:srgbClr val="FF0000"/>
              </a:buClr>
              <a:buFont typeface="Wingdings" panose="05000000000000000000" pitchFamily="2" charset="2"/>
              <a:buChar char="n"/>
              <a:defRPr sz="1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1076325" indent="-361950"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en-US" altLang="zh-TW" dirty="0"/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2A38EC-59AE-4EBE-995D-93EA22456D3E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08925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lang="zh-TW" altLang="en-US" sz="2400" b="1" dirty="0"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5C7A05-B7D5-4B53-8AEC-580576C8F144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227791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EAFBF2-E4BC-49C4-BCB2-69CA27567D1D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22544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1424" y="966581"/>
            <a:ext cx="10363200" cy="115212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1424" y="2276872"/>
            <a:ext cx="8534400" cy="1752600"/>
          </a:xfrm>
        </p:spPr>
        <p:txBody>
          <a:bodyPr/>
          <a:lstStyle>
            <a:lvl1pPr marL="447675" indent="-447675" algn="l">
              <a:buFont typeface="Wingdings" panose="05000000000000000000" pitchFamily="2" charset="2"/>
              <a:buChar char="n"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6409E3-3B5B-43C9-A04D-455BEE6C52FB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5" name="Picture 4" descr="銀行弧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07064"/>
            <a:ext cx="12192000" cy="115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 userDrawn="1"/>
        </p:nvCxnSpPr>
        <p:spPr>
          <a:xfrm>
            <a:off x="815413" y="2118710"/>
            <a:ext cx="10753195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969574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 kumimoji="1" lang="en-US" altLang="zh-TW" sz="16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000125" indent="-285750">
              <a:buFont typeface="Wingdings" panose="05000000000000000000" pitchFamily="2" charset="2"/>
              <a:buChar char="n"/>
              <a:defRPr kumimoji="1"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431925" indent="-352425">
              <a:buClr>
                <a:srgbClr val="FF0000"/>
              </a:buClr>
              <a:buFont typeface="Wingdings" panose="05000000000000000000" pitchFamily="2" charset="2"/>
              <a:buChar char="n"/>
              <a:defRPr sz="1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1076325" indent="-361950"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en-US" altLang="zh-TW" dirty="0"/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2A38EC-59AE-4EBE-995D-93EA22456D3E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14441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lang="zh-TW" altLang="en-US" sz="2400" b="1" dirty="0"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5C7A05-B7D5-4B53-8AEC-580576C8F144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962171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EAFBF2-E4BC-49C4-BCB2-69CA27567D1D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95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6.xml"/><Relationship Id="rId2" Type="http://schemas.openxmlformats.org/officeDocument/2006/relationships/slideLayout" Target="../slideLayouts/slideLayout95.xml"/><Relationship Id="rId1" Type="http://schemas.openxmlformats.org/officeDocument/2006/relationships/slideLayout" Target="../slideLayouts/slideLayout94.xml"/><Relationship Id="rId6" Type="http://schemas.openxmlformats.org/officeDocument/2006/relationships/image" Target="../media/image1.png"/><Relationship Id="rId5" Type="http://schemas.openxmlformats.org/officeDocument/2006/relationships/theme" Target="../theme/theme10.xml"/><Relationship Id="rId4" Type="http://schemas.openxmlformats.org/officeDocument/2006/relationships/slideLayout" Target="../slideLayouts/slideLayout9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1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image" Target="../media/image1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9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2" Type="http://schemas.openxmlformats.org/officeDocument/2006/relationships/slideLayout" Target="../slideLayouts/slideLayout78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2.xml"/><Relationship Id="rId2" Type="http://schemas.openxmlformats.org/officeDocument/2006/relationships/slideLayout" Target="../slideLayouts/slideLayout91.xml"/><Relationship Id="rId1" Type="http://schemas.openxmlformats.org/officeDocument/2006/relationships/slideLayout" Target="../slideLayouts/slideLayout90.xml"/><Relationship Id="rId6" Type="http://schemas.openxmlformats.org/officeDocument/2006/relationships/image" Target="../media/image1.png"/><Relationship Id="rId5" Type="http://schemas.openxmlformats.org/officeDocument/2006/relationships/theme" Target="../theme/theme9.xml"/><Relationship Id="rId4" Type="http://schemas.openxmlformats.org/officeDocument/2006/relationships/slideLayout" Target="../slideLayouts/slideLayout9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128252" y="6524625"/>
            <a:ext cx="1680633" cy="215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A8A8361-4B18-4019-AEDB-8681B10BF460}" type="slidenum">
              <a:rPr kumimoji="1" lang="en-US" altLang="zh-TW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7" y="6381751"/>
            <a:ext cx="307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zh-TW" altLang="en-US" sz="1000">
                <a:solidFill>
                  <a:srgbClr val="80808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4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  <p:sp>
        <p:nvSpPr>
          <p:cNvPr id="10" name="Text Box 26"/>
          <p:cNvSpPr txBox="1">
            <a:spLocks noChangeArrowheads="1"/>
          </p:cNvSpPr>
          <p:nvPr userDrawn="1"/>
        </p:nvSpPr>
        <p:spPr bwMode="auto">
          <a:xfrm>
            <a:off x="9507174" y="725914"/>
            <a:ext cx="230171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zh-TW" sz="12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 </a:t>
            </a:r>
            <a:r>
              <a:rPr lang="zh-TW" altLang="en-US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金融市場事業總處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14375" indent="-35242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6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076325" indent="-3619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4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128252" y="6524625"/>
            <a:ext cx="1680633" cy="215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A8A8361-4B18-4019-AEDB-8681B10BF460}" type="slidenum">
              <a:rPr kumimoji="1" lang="en-US" altLang="zh-TW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7" y="6381751"/>
            <a:ext cx="307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zh-TW" altLang="en-US" sz="1000">
                <a:solidFill>
                  <a:srgbClr val="80808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4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  <p:sp>
        <p:nvSpPr>
          <p:cNvPr id="10" name="Text Box 26"/>
          <p:cNvSpPr txBox="1">
            <a:spLocks noChangeArrowheads="1"/>
          </p:cNvSpPr>
          <p:nvPr userDrawn="1"/>
        </p:nvSpPr>
        <p:spPr bwMode="auto">
          <a:xfrm>
            <a:off x="9507174" y="725914"/>
            <a:ext cx="230171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zh-TW" sz="12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 </a:t>
            </a:r>
            <a:r>
              <a:rPr lang="zh-TW" altLang="en-US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金融市場事業總處</a:t>
            </a:r>
          </a:p>
        </p:txBody>
      </p:sp>
    </p:spTree>
    <p:extLst>
      <p:ext uri="{BB962C8B-B14F-4D97-AF65-F5344CB8AC3E}">
        <p14:creationId xmlns:p14="http://schemas.microsoft.com/office/powerpoint/2010/main" val="2946444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14375" indent="-35242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6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076325" indent="-3619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4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" y="6381750"/>
            <a:ext cx="624417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1" tIns="45710" rIns="91421" bIns="45710" numCol="1" anchor="t" anchorCtr="0" compatLnSpc="1"/>
          <a:lstStyle>
            <a:lvl1pPr algn="r">
              <a:spcBef>
                <a:spcPct val="0"/>
              </a:spcBef>
              <a:defRPr sz="120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fontAlgn="base">
              <a:spcAft>
                <a:spcPct val="0"/>
              </a:spcAft>
              <a:defRPr/>
            </a:pPr>
            <a:fld id="{A9CD9766-93A3-4E76-9B20-A4D620225CC1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 dirty="0">
              <a:solidFill>
                <a:prstClr val="black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/>
        </p:nvSpPr>
        <p:spPr bwMode="auto">
          <a:xfrm>
            <a:off x="624417" y="6453189"/>
            <a:ext cx="307128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1" tIns="45710" rIns="91421" bIns="45710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TW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1029" name="Line 23"/>
          <p:cNvSpPr>
            <a:spLocks noChangeShapeType="1"/>
          </p:cNvSpPr>
          <p:nvPr/>
        </p:nvSpPr>
        <p:spPr bwMode="auto">
          <a:xfrm>
            <a:off x="2734734" y="6597650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標楷體" panose="03000509000000000000" pitchFamily="65" charset="-120"/>
              <a:cs typeface="+mn-cs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308725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1" tIns="45710" rIns="91421" bIns="45710" numCol="1" anchor="ctr" anchorCtr="0" compatLnSpc="1"/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1" tIns="45710" rIns="91421" bIns="45710" numCol="1" anchor="t" anchorCtr="0" compatLnSpc="1"/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lang="zh-TW" altLang="en-US" sz="3000" b="1" smtClean="0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  <a:cs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400" b="1">
          <a:solidFill>
            <a:schemeClr val="tx1"/>
          </a:solidFill>
          <a:latin typeface="Arial" panose="020B0604020202020204" pitchFamily="34" charset="0"/>
          <a:ea typeface="標楷體" panose="03000509000000000000" pitchFamily="65" charset="-120"/>
          <a:cs typeface="Arial" panose="020B060402020202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Arial" panose="020B0604020202020204" pitchFamily="34" charset="0"/>
          <a:ea typeface="標楷體" panose="03000509000000000000" pitchFamily="65" charset="-120"/>
          <a:cs typeface="Arial" panose="020B060402020202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b="1">
          <a:solidFill>
            <a:schemeClr val="tx1"/>
          </a:solidFill>
          <a:latin typeface="Arial" panose="020B0604020202020204" pitchFamily="34" charset="0"/>
          <a:ea typeface="標楷體" panose="03000509000000000000" pitchFamily="65" charset="-120"/>
          <a:cs typeface="Arial" panose="020B0604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513485" y="6453190"/>
            <a:ext cx="624416" cy="215901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09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97E2107F-FE5C-4B21-9691-E81A2D991AEB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9" y="6381753"/>
            <a:ext cx="3071283" cy="231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82931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TW" altLang="en-US" sz="905" b="0" i="0" u="none" strike="noStrike" kern="1200" cap="none" spc="0" normalizeH="0" baseline="0" noProof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82931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63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5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82931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63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5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9"/>
            <a:ext cx="8930216" cy="63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8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5pPr>
      <a:lvl6pPr marL="414655" algn="l" rtl="0" fontAlgn="base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829310" algn="l" rtl="0" fontAlgn="base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243965" algn="l" rtl="0" fontAlgn="base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658620" algn="l" rtl="0" fontAlgn="base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11150" indent="-3111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175" b="1">
          <a:solidFill>
            <a:schemeClr val="tx1"/>
          </a:solidFill>
          <a:latin typeface="+mn-lt"/>
          <a:ea typeface="+mn-ea"/>
          <a:cs typeface="+mn-cs"/>
        </a:defRPr>
      </a:lvl1pPr>
      <a:lvl2pPr marL="673735" indent="-25908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815" b="1">
          <a:solidFill>
            <a:schemeClr val="tx1"/>
          </a:solidFill>
          <a:latin typeface="+mn-lt"/>
          <a:ea typeface="+mn-ea"/>
        </a:defRPr>
      </a:lvl2pPr>
      <a:lvl3pPr marL="1036955" indent="-20764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b="1">
          <a:solidFill>
            <a:schemeClr val="tx1"/>
          </a:solidFill>
          <a:latin typeface="+mn-lt"/>
          <a:ea typeface="+mn-ea"/>
        </a:defRPr>
      </a:lvl3pPr>
      <a:lvl4pPr marL="1451610" indent="-207645" algn="l" rtl="0" eaLnBrk="0" fontAlgn="base" hangingPunct="0">
        <a:spcBef>
          <a:spcPct val="20000"/>
        </a:spcBef>
        <a:spcAft>
          <a:spcPct val="0"/>
        </a:spcAft>
        <a:buChar char="–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1866265" indent="-207645" algn="l" rtl="0" eaLnBrk="0" fontAlgn="base" hangingPunct="0">
        <a:spcBef>
          <a:spcPct val="20000"/>
        </a:spcBef>
        <a:spcAft>
          <a:spcPct val="0"/>
        </a:spcAft>
        <a:buChar char="»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280920" indent="-207645" algn="l" rtl="0" fontAlgn="base">
        <a:spcBef>
          <a:spcPct val="20000"/>
        </a:spcBef>
        <a:spcAft>
          <a:spcPct val="0"/>
        </a:spcAft>
        <a:buChar char="»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695575" indent="-207645" algn="l" rtl="0" fontAlgn="base">
        <a:spcBef>
          <a:spcPct val="20000"/>
        </a:spcBef>
        <a:spcAft>
          <a:spcPct val="0"/>
        </a:spcAft>
        <a:buChar char="»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110230" indent="-207645" algn="l" rtl="0" fontAlgn="base">
        <a:spcBef>
          <a:spcPct val="20000"/>
        </a:spcBef>
        <a:spcAft>
          <a:spcPct val="0"/>
        </a:spcAft>
        <a:buChar char="»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524885" indent="-207645" algn="l" rtl="0" fontAlgn="base">
        <a:spcBef>
          <a:spcPct val="20000"/>
        </a:spcBef>
        <a:spcAft>
          <a:spcPct val="0"/>
        </a:spcAft>
        <a:buChar char="»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1pPr>
      <a:lvl2pPr marL="414655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2pPr>
      <a:lvl3pPr marL="829310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3pPr>
      <a:lvl4pPr marL="1243965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4pPr>
      <a:lvl5pPr marL="1658620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5pPr>
      <a:lvl6pPr marL="2073910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6pPr>
      <a:lvl7pPr marL="2488565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7pPr>
      <a:lvl8pPr marL="2903220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8pPr>
      <a:lvl9pPr marL="3317875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56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67584" y="6642100"/>
            <a:ext cx="624416" cy="215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37" tIns="45718" rIns="91437" bIns="45718" numCol="1" anchor="t" anchorCtr="0" compatLnSpc="1"/>
          <a:lstStyle>
            <a:lvl1pPr algn="r">
              <a:defRPr sz="1200">
                <a:ea typeface="新細明體" panose="02020500000000000000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F21431A-0C06-4923-9B61-C55D1AEC9577}" type="slidenum">
              <a:rPr kumimoji="1" lang="zh-TW" altLang="en-US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90564" name="Text Box 4"/>
          <p:cNvSpPr txBox="1">
            <a:spLocks noChangeArrowheads="1"/>
          </p:cNvSpPr>
          <p:nvPr/>
        </p:nvSpPr>
        <p:spPr bwMode="auto">
          <a:xfrm>
            <a:off x="624417" y="6453189"/>
            <a:ext cx="3071283" cy="244475"/>
          </a:xfrm>
          <a:prstGeom prst="rect">
            <a:avLst/>
          </a:prstGeom>
          <a:noFill/>
          <a:ln>
            <a:noFill/>
          </a:ln>
          <a:effectLst/>
        </p:spPr>
        <p:txBody>
          <a:bodyPr lIns="91437" tIns="45718" rIns="91437" bIns="45718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TW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1090565" name="Line 5"/>
          <p:cNvSpPr>
            <a:spLocks noChangeShapeType="1"/>
          </p:cNvSpPr>
          <p:nvPr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90566" name="Line 6"/>
          <p:cNvSpPr>
            <a:spLocks noChangeShapeType="1"/>
          </p:cNvSpPr>
          <p:nvPr/>
        </p:nvSpPr>
        <p:spPr bwMode="auto">
          <a:xfrm>
            <a:off x="2734734" y="6597650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030" name="Picture 7" descr="3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0608733" y="6308725"/>
            <a:ext cx="1219200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90568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37" tIns="45718" rIns="91437" bIns="45718" numCol="1" anchor="ctr" anchorCtr="0" compatLnSpc="1"/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90569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37" tIns="45718" rIns="91437" bIns="45718" numCol="1" anchor="t" anchorCtr="0" compatLnSpc="1"/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90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90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90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90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5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905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905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5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905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905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0568" grpId="0"/>
      <p:bldP spid="1090569" grpId="0" build="p">
        <p:tmplLst>
          <p:tmpl lvl="1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05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05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05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56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67584" y="6642100"/>
            <a:ext cx="624416" cy="215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37" tIns="45718" rIns="91437" bIns="45718" numCol="1" anchor="t" anchorCtr="0" compatLnSpc="1"/>
          <a:lstStyle>
            <a:lvl1pPr algn="r">
              <a:defRPr sz="1200">
                <a:ea typeface="新細明體" panose="02020500000000000000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F21431A-0C06-4923-9B61-C55D1AEC9577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90564" name="Text Box 4"/>
          <p:cNvSpPr txBox="1">
            <a:spLocks noChangeArrowheads="1"/>
          </p:cNvSpPr>
          <p:nvPr/>
        </p:nvSpPr>
        <p:spPr bwMode="auto">
          <a:xfrm>
            <a:off x="624417" y="6453189"/>
            <a:ext cx="3071283" cy="244475"/>
          </a:xfrm>
          <a:prstGeom prst="rect">
            <a:avLst/>
          </a:prstGeom>
          <a:noFill/>
          <a:ln>
            <a:noFill/>
          </a:ln>
          <a:effectLst/>
        </p:spPr>
        <p:txBody>
          <a:bodyPr lIns="91437" tIns="45718" rIns="91437" bIns="45718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zh-TW" altLang="en-US" sz="1000">
                <a:solidFill>
                  <a:srgbClr val="808080"/>
                </a:solidFill>
                <a:latin typeface="標楷體" panose="03000509000000000000" pitchFamily="65" charset="-120"/>
              </a:rPr>
              <a:t>誠信  承諾  創新  合作</a:t>
            </a:r>
          </a:p>
        </p:txBody>
      </p:sp>
      <p:sp>
        <p:nvSpPr>
          <p:cNvPr id="1090565" name="Line 5"/>
          <p:cNvSpPr>
            <a:spLocks noChangeShapeType="1"/>
          </p:cNvSpPr>
          <p:nvPr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sp>
        <p:nvSpPr>
          <p:cNvPr id="1090566" name="Line 6"/>
          <p:cNvSpPr>
            <a:spLocks noChangeShapeType="1"/>
          </p:cNvSpPr>
          <p:nvPr/>
        </p:nvSpPr>
        <p:spPr bwMode="auto">
          <a:xfrm>
            <a:off x="2734734" y="6597650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pic>
        <p:nvPicPr>
          <p:cNvPr id="1030" name="Picture 7" descr="3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0608733" y="6308725"/>
            <a:ext cx="1219200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90568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37" tIns="45718" rIns="91437" bIns="45718" numCol="1" anchor="ctr" anchorCtr="0" compatLnSpc="1"/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90569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37" tIns="45718" rIns="91437" bIns="45718" numCol="1" anchor="t" anchorCtr="0" compatLnSpc="1"/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Box 21"/>
          <p:cNvSpPr txBox="1">
            <a:spLocks noChangeArrowheads="1"/>
          </p:cNvSpPr>
          <p:nvPr/>
        </p:nvSpPr>
        <p:spPr bwMode="auto">
          <a:xfrm>
            <a:off x="431801" y="6613526"/>
            <a:ext cx="3071284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82" tIns="45690" rIns="91382" bIns="45690">
            <a:spAutoFit/>
          </a:bodyPr>
          <a:lstStyle>
            <a:lvl1pPr eaLnBrk="0" hangingPunct="0"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 marL="742950" indent="-285750" eaLnBrk="0" hangingPunct="0"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2pPr>
            <a:lvl3pPr marL="1143000" indent="-228600" eaLnBrk="0" hangingPunct="0"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3pPr>
            <a:lvl4pPr marL="1600200" indent="-228600" eaLnBrk="0" hangingPunct="0"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 marL="2057400" indent="-228600" eaLnBrk="0" hangingPunct="0"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zh-TW" sz="1000" b="0" dirty="0">
                <a:solidFill>
                  <a:srgbClr val="808080"/>
                </a:solidFill>
              </a:rPr>
              <a:t> </a:t>
            </a:r>
            <a:r>
              <a:rPr lang="zh-TW" altLang="en-US" sz="1000" b="0">
                <a:solidFill>
                  <a:srgbClr val="808080"/>
                </a:solidFill>
              </a:rPr>
              <a:t>誠信  承諾  創新  合作</a:t>
            </a:r>
          </a:p>
        </p:txBody>
      </p:sp>
      <p:sp>
        <p:nvSpPr>
          <p:cNvPr id="40982" name="Line 22"/>
          <p:cNvSpPr>
            <a:spLocks noChangeShapeType="1"/>
          </p:cNvSpPr>
          <p:nvPr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93" tIns="45695" rIns="91393" bIns="45695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defRPr/>
            </a:pPr>
            <a:endParaRPr kumimoji="1" lang="zh-TW" altLang="en-US" sz="1200" b="1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</a:endParaRPr>
          </a:p>
        </p:txBody>
      </p:sp>
      <p:sp>
        <p:nvSpPr>
          <p:cNvPr id="40983" name="Line 23"/>
          <p:cNvSpPr>
            <a:spLocks noChangeShapeType="1"/>
          </p:cNvSpPr>
          <p:nvPr/>
        </p:nvSpPr>
        <p:spPr bwMode="auto">
          <a:xfrm>
            <a:off x="2544234" y="6669088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93" tIns="45695" rIns="91393" bIns="45695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defRPr/>
            </a:pPr>
            <a:endParaRPr kumimoji="1" lang="zh-TW" altLang="en-US" sz="1200" b="1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</a:endParaRPr>
          </a:p>
        </p:txBody>
      </p:sp>
      <p:sp>
        <p:nvSpPr>
          <p:cNvPr id="1029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24" y="274638"/>
            <a:ext cx="8930216" cy="633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382" tIns="45690" rIns="91382" bIns="45690" numCol="1" anchor="ctr" anchorCtr="0" compatLnSpc="1"/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30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382" tIns="45690" rIns="91382" bIns="45690" numCol="1" anchor="t" anchorCtr="0" compatLnSpc="1"/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</p:txBody>
      </p:sp>
      <p:sp>
        <p:nvSpPr>
          <p:cNvPr id="40992" name="Rectangle 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320867" y="6642100"/>
            <a:ext cx="1439333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382" tIns="45690" rIns="91382" bIns="45690" numCol="1" anchor="t" anchorCtr="0" compatLnSpc="1"/>
          <a:lstStyle>
            <a:lvl1pPr algn="r">
              <a:spcBef>
                <a:spcPct val="0"/>
              </a:spcBef>
              <a:defRPr b="0">
                <a:effectLst/>
                <a:latin typeface="+mn-lt"/>
                <a:ea typeface="新細明體" panose="02020500000000000000" pitchFamily="18" charset="-120"/>
              </a:defRPr>
            </a:lvl1pPr>
          </a:lstStyle>
          <a:p>
            <a:pPr fontAlgn="base">
              <a:spcAft>
                <a:spcPct val="0"/>
              </a:spcAft>
              <a:defRPr/>
            </a:pPr>
            <a:fld id="{ED3648C2-8186-4926-8532-4A2DE5694F19}" type="slidenum">
              <a:rPr kumimoji="1" lang="en-US" altLang="zh-TW" sz="1200">
                <a:solidFill>
                  <a:srgbClr val="000000"/>
                </a:solidFill>
              </a:rPr>
              <a:t>‹#›</a:t>
            </a:fld>
            <a:endParaRPr kumimoji="1" lang="en-US" altLang="zh-TW" sz="1200" dirty="0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3765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0965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753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315" indent="-2857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+mn-lt"/>
          <a:ea typeface="+mn-ea"/>
        </a:defRPr>
      </a:lvl2pPr>
      <a:lvl3pPr marL="1142365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b="1">
          <a:solidFill>
            <a:schemeClr val="tx1"/>
          </a:solidFill>
          <a:latin typeface="+mn-lt"/>
          <a:ea typeface="+mn-ea"/>
        </a:defRPr>
      </a:lvl3pPr>
      <a:lvl4pPr marL="1599565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613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333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053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7095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4295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5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7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9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49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69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128252" y="6524625"/>
            <a:ext cx="1680633" cy="215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A8A8361-4B18-4019-AEDB-8681B10BF460}" type="slidenum">
              <a:rPr kumimoji="1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1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7" y="6381751"/>
            <a:ext cx="307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TW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4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1"/>
          </a:solidFill>
          <a:effectLst/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+mn-lt"/>
          <a:ea typeface="+mn-ea"/>
          <a:cs typeface="+mn-cs"/>
        </a:defRPr>
      </a:lvl1pPr>
      <a:lvl2pPr marL="714375" indent="-35242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600" b="1">
          <a:solidFill>
            <a:schemeClr val="tx1"/>
          </a:solidFill>
          <a:latin typeface="+mn-lt"/>
          <a:ea typeface="+mn-ea"/>
        </a:defRPr>
      </a:lvl2pPr>
      <a:lvl3pPr marL="1076325" indent="-3619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128252" y="6524625"/>
            <a:ext cx="1680633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新細明體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A8A8361-4B18-4019-AEDB-8681B10BF460}" type="slidenum">
              <a:rPr kumimoji="1" lang="en-US" altLang="zh-TW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7" y="6381751"/>
            <a:ext cx="307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新細明體" charset="-120"/>
              <a:cs typeface="+mn-cs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4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新細明體" charset="-120"/>
              <a:cs typeface="+mn-cs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1045202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1"/>
          </a:solidFill>
          <a:effectLst/>
          <a:latin typeface="Arial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itchFamily="65" charset="-12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itchFamily="65" charset="-12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itchFamily="65" charset="-12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itchFamily="65" charset="-12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itchFamily="2" charset="2"/>
        <a:buChar char="n"/>
        <a:defRPr kumimoji="1" sz="2000" b="1">
          <a:solidFill>
            <a:schemeClr val="tx1"/>
          </a:solidFill>
          <a:latin typeface="+mn-lt"/>
          <a:ea typeface="+mn-ea"/>
          <a:cs typeface="+mn-cs"/>
        </a:defRPr>
      </a:lvl1pPr>
      <a:lvl2pPr marL="714375" indent="-35242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itchFamily="2" charset="2"/>
        <a:buChar char="n"/>
        <a:defRPr kumimoji="1" sz="1600" b="1">
          <a:solidFill>
            <a:schemeClr val="tx1"/>
          </a:solidFill>
          <a:latin typeface="+mn-lt"/>
          <a:ea typeface="+mn-ea"/>
        </a:defRPr>
      </a:lvl2pPr>
      <a:lvl3pPr marL="1076325" indent="-3619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itchFamily="2" charset="2"/>
        <a:buChar char="n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128252" y="6524625"/>
            <a:ext cx="1680633" cy="215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A8A8361-4B18-4019-AEDB-8681B10BF460}" type="slidenum">
              <a:rPr kumimoji="1" lang="en-US" altLang="zh-TW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7" y="6381751"/>
            <a:ext cx="307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zh-TW" altLang="en-US" sz="1000">
                <a:solidFill>
                  <a:srgbClr val="80808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4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  <p:sp>
        <p:nvSpPr>
          <p:cNvPr id="10" name="Text Box 26"/>
          <p:cNvSpPr txBox="1">
            <a:spLocks noChangeArrowheads="1"/>
          </p:cNvSpPr>
          <p:nvPr userDrawn="1"/>
        </p:nvSpPr>
        <p:spPr bwMode="auto">
          <a:xfrm>
            <a:off x="9507174" y="725914"/>
            <a:ext cx="230171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zh-TW" sz="12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 </a:t>
            </a:r>
            <a:r>
              <a:rPr lang="zh-TW" altLang="en-US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金融市場事業總處</a:t>
            </a:r>
          </a:p>
        </p:txBody>
      </p:sp>
    </p:spTree>
    <p:extLst>
      <p:ext uri="{BB962C8B-B14F-4D97-AF65-F5344CB8AC3E}">
        <p14:creationId xmlns:p14="http://schemas.microsoft.com/office/powerpoint/2010/main" val="1190751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14375" indent="-35242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6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076325" indent="-3619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4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F937780-321C-4FBB-908D-999AA61CC3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1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0309855-AA01-4DD5-B099-8ECE5607E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0240"/>
            <a:ext cx="12192000" cy="5237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185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4C30345-EF03-4385-AB31-9E79340260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10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E4AFE83-6B11-47F8-891F-B9322910C3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9861"/>
            <a:ext cx="12192000" cy="633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148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D154A8D-3379-4A8F-94B8-5ECB327390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11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FD51E06-127C-4A57-AB20-11F6DACBB3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111"/>
            <a:ext cx="12192000" cy="6653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328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F343784-FB81-46BB-885A-A97E86B004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2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2EBFD6BA-A60F-4752-BBE6-8237B3CD7B6E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川普干預房市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25986E-5B64-4B17-85D1-02CD9FAE5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844" y="1340768"/>
            <a:ext cx="8904312" cy="471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066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2FD98F42-1B69-4814-B4C6-D81FECB27E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3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FABC8E2-B932-46F9-9996-F19F75E0C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9840"/>
            <a:ext cx="12192000" cy="6358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726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890216B1-5067-4162-ADDC-082C1D1F62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4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9720F05-22F5-4933-9ECC-C236C37CD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4059" y="1196752"/>
            <a:ext cx="5363881" cy="4971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23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63CF557-7D17-43B7-BD28-96326B32775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5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6DA9E72-F744-4612-A634-5F9370DE7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0248"/>
            <a:ext cx="12192000" cy="6537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69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072C7D2-818D-4CDB-84A6-51BAF1B44F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6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54A7E76-2166-4EA3-A889-E2D937B5C5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4769"/>
            <a:ext cx="12192000" cy="6608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976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E7461C4-3BCA-4B58-A313-3838B5F9C0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7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76D1D98B-B83F-4027-B0A5-3836BF4AEB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7396"/>
            <a:ext cx="12192000" cy="600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402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DE73C4F-2512-478A-87A1-4206DFCCD25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8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4ADE6AE6-5E45-4F59-98ED-DDB63E638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357"/>
            <a:ext cx="12192000" cy="662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920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72FE712-B03E-4E9D-A8E7-06961059408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9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054649AC-DBE0-4747-90FB-9E81B4D85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6615"/>
            <a:ext cx="12192000" cy="6364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89473"/>
      </p:ext>
    </p:extLst>
  </p:cSld>
  <p:clrMapOvr>
    <a:masterClrMapping/>
  </p:clrMapOvr>
</p:sld>
</file>

<file path=ppt/theme/theme1.xml><?xml version="1.0" encoding="utf-8"?>
<a:theme xmlns:a="http://schemas.openxmlformats.org/drawingml/2006/main" name="3_自訂設計">
  <a:themeElements>
    <a:clrScheme name="自訂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BCBC5"/>
      </a:accent1>
      <a:accent2>
        <a:srgbClr val="F5C636"/>
      </a:accent2>
      <a:accent3>
        <a:srgbClr val="FF614C"/>
      </a:accent3>
      <a:accent4>
        <a:srgbClr val="9ACA9F"/>
      </a:accent4>
      <a:accent5>
        <a:srgbClr val="70758C"/>
      </a:accent5>
      <a:accent6>
        <a:srgbClr val="F79646"/>
      </a:accent6>
      <a:hlink>
        <a:srgbClr val="009999"/>
      </a:hlink>
      <a:folHlink>
        <a:srgbClr val="99CC00"/>
      </a:folHlink>
    </a:clrScheme>
    <a:fontScheme name="ALM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1_自訂設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LM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自訂設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公正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TW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標楷體" panose="03000509000000000000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TW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標楷體" panose="03000509000000000000" pitchFamily="65" charset="-120"/>
          </a:defRPr>
        </a:defPPr>
      </a:lstStyle>
    </a:lnDef>
    <a:txDef>
      <a:spPr bwMode="auto">
        <a:noFill/>
        <a:ln>
          <a:noFill/>
        </a:ln>
      </a:spPr>
      <a:bodyPr>
        <a:spAutoFit/>
      </a:bodyPr>
      <a:lstStyle>
        <a:defPPr algn="l" eaLnBrk="1" hangingPunct="1">
          <a:defRPr sz="1600" dirty="0"/>
        </a:defPPr>
      </a:lstStyle>
    </a:txDef>
  </a:objectDefaults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自訂設計">
  <a:themeElements>
    <a:clrScheme name="3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自訂設計">
      <a:majorFont>
        <a:latin typeface="標楷體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39_自訂設計">
  <a:themeElements>
    <a:clrScheme name="3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自訂設計">
      <a:majorFont>
        <a:latin typeface="標楷體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6_自訂設計">
  <a:themeElements>
    <a:clrScheme name="3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自訂設計">
      <a:majorFont>
        <a:latin typeface="標楷體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7_自訂設計">
  <a:themeElements>
    <a:clrScheme name="3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自訂設計">
      <a:majorFont>
        <a:latin typeface="標楷體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TW" altLang="en-US" sz="1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標楷體" panose="03000509000000000000" pitchFamily="65" charset="-120"/>
            <a:ea typeface="標楷體" panose="03000509000000000000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TW" altLang="en-US" sz="1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標楷體" panose="03000509000000000000" pitchFamily="65" charset="-120"/>
            <a:ea typeface="標楷體" panose="03000509000000000000" pitchFamily="65" charset="-120"/>
          </a:defRPr>
        </a:defPPr>
      </a:lstStyle>
    </a:lnDef>
  </a:objectDefaults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8_自訂設計">
  <a:themeElements>
    <a:clrScheme name="ALM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BCBC5"/>
      </a:accent1>
      <a:accent2>
        <a:srgbClr val="F5C636"/>
      </a:accent2>
      <a:accent3>
        <a:srgbClr val="FF614C"/>
      </a:accent3>
      <a:accent4>
        <a:srgbClr val="9ACA9F"/>
      </a:accent4>
      <a:accent5>
        <a:srgbClr val="70758C"/>
      </a:accent5>
      <a:accent6>
        <a:srgbClr val="F79646"/>
      </a:accent6>
      <a:hlink>
        <a:srgbClr val="0563C1"/>
      </a:hlink>
      <a:folHlink>
        <a:srgbClr val="954F72"/>
      </a:folHlink>
    </a:clrScheme>
    <a:fontScheme name="ALM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2">
          <a:schemeClr val="accent3"/>
        </a:lnRef>
        <a:fillRef idx="0">
          <a:schemeClr val="accent3"/>
        </a:fillRef>
        <a:effectRef idx="1">
          <a:schemeClr val="accent3"/>
        </a:effectRef>
        <a:fontRef idx="minor">
          <a:schemeClr val="tx1"/>
        </a:fontRef>
      </a:style>
    </a:lnDef>
  </a:objectDefaults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10_自訂設計">
  <a:themeElements>
    <a:clrScheme name="ALM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BCBC5"/>
      </a:accent1>
      <a:accent2>
        <a:srgbClr val="F5C636"/>
      </a:accent2>
      <a:accent3>
        <a:srgbClr val="FF614C"/>
      </a:accent3>
      <a:accent4>
        <a:srgbClr val="9ACA9F"/>
      </a:accent4>
      <a:accent5>
        <a:srgbClr val="70758C"/>
      </a:accent5>
      <a:accent6>
        <a:srgbClr val="F79646"/>
      </a:accent6>
      <a:hlink>
        <a:srgbClr val="0563C1"/>
      </a:hlink>
      <a:folHlink>
        <a:srgbClr val="954F72"/>
      </a:folHlink>
    </a:clrScheme>
    <a:fontScheme name="ALM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9_自訂設計">
  <a:themeElements>
    <a:clrScheme name="自訂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BCBC5"/>
      </a:accent1>
      <a:accent2>
        <a:srgbClr val="F5C636"/>
      </a:accent2>
      <a:accent3>
        <a:srgbClr val="FF614C"/>
      </a:accent3>
      <a:accent4>
        <a:srgbClr val="9ACA9F"/>
      </a:accent4>
      <a:accent5>
        <a:srgbClr val="70758C"/>
      </a:accent5>
      <a:accent6>
        <a:srgbClr val="F79646"/>
      </a:accent6>
      <a:hlink>
        <a:srgbClr val="009999"/>
      </a:hlink>
      <a:folHlink>
        <a:srgbClr val="99CC00"/>
      </a:folHlink>
    </a:clrScheme>
    <a:fontScheme name="ALM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BBSettings xmlns="http://schemas.bloomberg.com/settings/1.0">
  <Item name="DocumentId_Charts">{E75F2C39-039F-4220-B945-45A607E16FDF}</Item>
</BBSettings>
</file>

<file path=customXml/itemProps1.xml><?xml version="1.0" encoding="utf-8"?>
<ds:datastoreItem xmlns:ds="http://schemas.openxmlformats.org/officeDocument/2006/customXml" ds:itemID="{787B0AD9-856C-47DE-BCF5-82E1DDB35233}">
  <ds:schemaRefs>
    <ds:schemaRef ds:uri="http://schemas.bloomberg.com/settings/1.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46914</TotalTime>
  <Words>14</Words>
  <Application>Microsoft Office PowerPoint</Application>
  <PresentationFormat>寬螢幕</PresentationFormat>
  <Paragraphs>12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10</vt:i4>
      </vt:variant>
      <vt:variant>
        <vt:lpstr>投影片標題</vt:lpstr>
      </vt:variant>
      <vt:variant>
        <vt:i4>11</vt:i4>
      </vt:variant>
    </vt:vector>
  </HeadingPairs>
  <TitlesOfParts>
    <vt:vector size="27" baseType="lpstr">
      <vt:lpstr>微軟正黑體</vt:lpstr>
      <vt:lpstr>標楷體</vt:lpstr>
      <vt:lpstr>Arial</vt:lpstr>
      <vt:lpstr>Calibri</vt:lpstr>
      <vt:lpstr>Perpetua</vt:lpstr>
      <vt:lpstr>Wingdings</vt:lpstr>
      <vt:lpstr>3_自訂設計</vt:lpstr>
      <vt:lpstr>4_自訂設計</vt:lpstr>
      <vt:lpstr>5_自訂設計</vt:lpstr>
      <vt:lpstr>139_自訂設計</vt:lpstr>
      <vt:lpstr>6_自訂設計</vt:lpstr>
      <vt:lpstr>7_自訂設計</vt:lpstr>
      <vt:lpstr>8_自訂設計</vt:lpstr>
      <vt:lpstr>10_自訂設計</vt:lpstr>
      <vt:lpstr>9_自訂設計</vt:lpstr>
      <vt:lpstr>11_自訂設計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黃琬穎</dc:creator>
  <cp:lastModifiedBy>陳碩川</cp:lastModifiedBy>
  <cp:revision>6139</cp:revision>
  <cp:lastPrinted>2026-01-09T09:51:44Z</cp:lastPrinted>
  <dcterms:created xsi:type="dcterms:W3CDTF">2016-09-14T00:50:00Z</dcterms:created>
  <dcterms:modified xsi:type="dcterms:W3CDTF">2026-01-26T00:40:54Z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1028-10.8.0.6003</vt:lpwstr>
  </property>
</Properties>
</file>